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1" r:id="rId5"/>
    <p:sldId id="263" r:id="rId6"/>
    <p:sldId id="259" r:id="rId7"/>
    <p:sldId id="264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  <a:srgbClr val="05468D"/>
    <a:srgbClr val="009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7" autoAdjust="0"/>
    <p:restoredTop sz="94660"/>
  </p:normalViewPr>
  <p:slideViewPr>
    <p:cSldViewPr snapToGrid="0">
      <p:cViewPr varScale="1">
        <p:scale>
          <a:sx n="82" d="100"/>
          <a:sy n="82" d="100"/>
        </p:scale>
        <p:origin x="13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6416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3128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5403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2405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3978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8859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3731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4372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8891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4387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781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7C5C7-6A3F-4A9E-AEA6-728553C4AB42}" type="datetimeFigureOut">
              <a:rPr lang="pt-BR" smtClean="0"/>
              <a:t>15/12/2019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38B92-F706-4780-88D0-B1026E302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0442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www.revistaapolice.com.br/2017/02/seguro-viagem-ao-exterior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48"/>
            <a:ext cx="12192000" cy="6858000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648"/>
            <a:ext cx="12192000" cy="6858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695"/>
            <a:ext cx="12192000" cy="68580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056" y="0"/>
            <a:ext cx="12192000" cy="6858000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430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3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0861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5268686" y="6241143"/>
            <a:ext cx="6487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pt-BR" sz="1400" u="sng" dirty="0" smtClean="0">
                <a:hlinkClick r:id="rId4"/>
              </a:rPr>
              <a:t>https</a:t>
            </a:r>
            <a:r>
              <a:rPr lang="pt-BR" sz="1400" u="sng" dirty="0">
                <a:hlinkClick r:id="rId4"/>
              </a:rPr>
              <a:t>://www.revistaapolice.com.br/2017/02/seguro-viagem-ao-exterior</a:t>
            </a:r>
            <a:r>
              <a:rPr lang="pt-BR" sz="1400" u="sng" dirty="0" smtClean="0">
                <a:hlinkClick r:id="rId4"/>
              </a:rPr>
              <a:t>/</a:t>
            </a:r>
            <a:endParaRPr lang="pt-BR" sz="14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355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ese New Dallas Cowboys Photo Booths Are Rad As Hell. - Central Trac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1407" y="372536"/>
            <a:ext cx="3365256" cy="5967942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 rot="2180294">
            <a:off x="-778933" y="-626534"/>
            <a:ext cx="1253067" cy="1253067"/>
          </a:xfrm>
          <a:prstGeom prst="rect">
            <a:avLst/>
          </a:prstGeom>
          <a:solidFill>
            <a:srgbClr val="009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 rot="2180294">
            <a:off x="11751735" y="6265332"/>
            <a:ext cx="1253067" cy="1253067"/>
          </a:xfrm>
          <a:prstGeom prst="rect">
            <a:avLst/>
          </a:prstGeom>
          <a:solidFill>
            <a:srgbClr val="009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5914322" y="3049011"/>
            <a:ext cx="37207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solidFill>
                  <a:srgbClr val="0546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Realidade aumentada</a:t>
            </a:r>
          </a:p>
          <a:p>
            <a:endParaRPr lang="pt-BR" sz="2400" dirty="0">
              <a:solidFill>
                <a:srgbClr val="0546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 smtClean="0">
                <a:solidFill>
                  <a:srgbClr val="0546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Captura de dados</a:t>
            </a:r>
          </a:p>
          <a:p>
            <a:endParaRPr lang="pt-BR" sz="2400" dirty="0">
              <a:solidFill>
                <a:srgbClr val="0546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 smtClean="0">
                <a:solidFill>
                  <a:srgbClr val="0546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Venda por necessidade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5914322" y="1864071"/>
            <a:ext cx="4313411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 smtClean="0">
                <a:solidFill>
                  <a:srgbClr val="0546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 tecnologia de </a:t>
            </a:r>
            <a:r>
              <a:rPr lang="pt-BR" sz="3200" b="1" dirty="0" smtClean="0">
                <a:solidFill>
                  <a:srgbClr val="009F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outros mercados</a:t>
            </a:r>
          </a:p>
        </p:txBody>
      </p:sp>
    </p:spTree>
    <p:extLst>
      <p:ext uri="{BB962C8B-B14F-4D97-AF65-F5344CB8AC3E}">
        <p14:creationId xmlns:p14="http://schemas.microsoft.com/office/powerpoint/2010/main" val="256767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-15580" y="0"/>
            <a:ext cx="12207580" cy="6858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7" r="15004"/>
          <a:stretch/>
        </p:blipFill>
        <p:spPr>
          <a:xfrm>
            <a:off x="-15580" y="897466"/>
            <a:ext cx="3614057" cy="5207256"/>
          </a:xfrm>
          <a:prstGeom prst="rect">
            <a:avLst/>
          </a:prstGeom>
        </p:spPr>
      </p:pic>
      <p:sp>
        <p:nvSpPr>
          <p:cNvPr id="6" name="Seta para a Direita 5"/>
          <p:cNvSpPr/>
          <p:nvPr/>
        </p:nvSpPr>
        <p:spPr>
          <a:xfrm>
            <a:off x="3893949" y="2743201"/>
            <a:ext cx="496696" cy="597876"/>
          </a:xfrm>
          <a:prstGeom prst="rightArrow">
            <a:avLst/>
          </a:prstGeom>
          <a:solidFill>
            <a:srgbClr val="009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619" y="897466"/>
            <a:ext cx="5256094" cy="5207256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8" r="14809"/>
          <a:stretch/>
        </p:blipFill>
        <p:spPr>
          <a:xfrm>
            <a:off x="4667382" y="897466"/>
            <a:ext cx="2960914" cy="5207256"/>
          </a:xfrm>
          <a:prstGeom prst="rect">
            <a:avLst/>
          </a:prstGeom>
        </p:spPr>
      </p:pic>
      <p:sp>
        <p:nvSpPr>
          <p:cNvPr id="7" name="Seta para a Direita 6"/>
          <p:cNvSpPr/>
          <p:nvPr/>
        </p:nvSpPr>
        <p:spPr>
          <a:xfrm>
            <a:off x="7905033" y="2743201"/>
            <a:ext cx="496696" cy="597876"/>
          </a:xfrm>
          <a:prstGeom prst="rightArrow">
            <a:avLst/>
          </a:prstGeom>
          <a:solidFill>
            <a:srgbClr val="009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0290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presentaca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661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517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42" y="1240972"/>
            <a:ext cx="5834743" cy="4376057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8461363" y="2027807"/>
            <a:ext cx="1786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rgbClr val="00B0F0"/>
                </a:solidFill>
              </a:rPr>
              <a:t>#</a:t>
            </a:r>
            <a:r>
              <a:rPr lang="pt-BR" sz="2400" dirty="0" err="1" smtClean="0">
                <a:solidFill>
                  <a:srgbClr val="00B0F0"/>
                </a:solidFill>
              </a:rPr>
              <a:t>SaveMyTrip</a:t>
            </a:r>
            <a:endParaRPr lang="pt-BR" sz="2400" dirty="0" smtClean="0">
              <a:solidFill>
                <a:srgbClr val="00B0F0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026" y="2880629"/>
            <a:ext cx="2322739" cy="2322739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7184571" y="1291768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 smtClean="0">
                <a:solidFill>
                  <a:srgbClr val="05468D"/>
                </a:solidFill>
                <a:latin typeface="Arial Black" panose="020B0A04020102020204" pitchFamily="34" charset="0"/>
              </a:rPr>
              <a:t>OBRIGADO</a:t>
            </a:r>
            <a:endParaRPr lang="pt-BR" sz="5400" dirty="0">
              <a:solidFill>
                <a:srgbClr val="05468D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8338511" y="5089318"/>
            <a:ext cx="2023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Teste nossa solução</a:t>
            </a:r>
          </a:p>
        </p:txBody>
      </p:sp>
    </p:spTree>
    <p:extLst>
      <p:ext uri="{BB962C8B-B14F-4D97-AF65-F5344CB8AC3E}">
        <p14:creationId xmlns:p14="http://schemas.microsoft.com/office/powerpoint/2010/main" val="1841787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23</Words>
  <Application>Microsoft Office PowerPoint</Application>
  <PresentationFormat>Widescreen</PresentationFormat>
  <Paragraphs>10</Paragraphs>
  <Slides>7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Calixto</dc:creator>
  <cp:lastModifiedBy>Gabriel Calixto</cp:lastModifiedBy>
  <cp:revision>26</cp:revision>
  <dcterms:created xsi:type="dcterms:W3CDTF">2019-12-15T02:24:43Z</dcterms:created>
  <dcterms:modified xsi:type="dcterms:W3CDTF">2019-12-15T16:38:21Z</dcterms:modified>
</cp:coreProperties>
</file>

<file path=docProps/thumbnail.jpeg>
</file>